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handoutMasterIdLst>
    <p:handoutMasterId r:id="rId10"/>
  </p:handoutMasterIdLst>
  <p:sldIdLst>
    <p:sldId id="266" r:id="rId2"/>
    <p:sldId id="269" r:id="rId3"/>
    <p:sldId id="256" r:id="rId4"/>
    <p:sldId id="258" r:id="rId5"/>
    <p:sldId id="257" r:id="rId6"/>
    <p:sldId id="260" r:id="rId7"/>
    <p:sldId id="262" r:id="rId8"/>
    <p:sldId id="264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6A28"/>
    <a:srgbClr val="333300"/>
    <a:srgbClr val="002060"/>
    <a:srgbClr val="00FF00"/>
    <a:srgbClr val="FF66FF"/>
    <a:srgbClr val="FFFF66"/>
    <a:srgbClr val="996633"/>
    <a:srgbClr val="3366FF"/>
    <a:srgbClr val="9933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722" y="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00AC1E-95D8-4DB7-A266-7B5481C02340}" type="slidenum">
              <a:rPr lang="en-US" altLang="en-US">
                <a:latin typeface="Franklin Gothic Book" panose="020B0503020102020204" pitchFamily="34" charset="0"/>
              </a:rPr>
              <a:pPr/>
              <a:t>‹#›</a:t>
            </a:fld>
            <a:endParaRPr lang="en-US" alt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5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C965654-3253-4471-AB6A-F7A0848313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15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1105-2838-4F3B-A1DB-4C3AE9EEBD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1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6137-A6C4-467F-BB71-479DAE3EBE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01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3B4E-875A-4D35-8CAC-8F34A8565E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05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987B18E-5B71-4784-B515-5545311EF7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42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03-8C75-43DA-899B-FE16DDB48B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72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0F50-3A65-48C3-9F89-476871AA4E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12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BF8B-9897-4D26-AE7E-F2100433EC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8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819E-66C2-43A9-A77E-5151ABABAE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74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C327-4A79-4BC7-89A9-4BD2192B2E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78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9842-9B29-41F4-A55C-B352954511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7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14B8D7B1-325C-430A-B7F4-A16998EC15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59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oit.gatech.edu/request.php?" TargetMode="External"/><Relationship Id="rId2" Type="http://schemas.openxmlformats.org/officeDocument/2006/relationships/hyperlink" Target="mailto:computing@eas.gatech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69342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000" dirty="0" smtClean="0">
                <a:solidFill>
                  <a:srgbClr val="002060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Remote Access</a:t>
            </a:r>
            <a:endParaRPr lang="en-US" sz="7000" dirty="0" smtClean="0">
              <a:solidFill>
                <a:srgbClr val="002060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3489" y="2971800"/>
            <a:ext cx="6897511" cy="1600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Work from any location into your office PC</a:t>
            </a:r>
            <a:endParaRPr lang="en-US" sz="4000" b="0" dirty="0" smtClean="0">
              <a:solidFill>
                <a:srgbClr val="9C6A28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7000" b="1" dirty="0" smtClean="0">
                <a:solidFill>
                  <a:srgbClr val="002060"/>
                </a:solidFill>
                <a:effectLst/>
                <a:latin typeface="Franklin Gothic Book" panose="020B0503020102020204" pitchFamily="34" charset="0"/>
              </a:rPr>
              <a:t>Before you Start…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0125"/>
            <a:ext cx="8229600" cy="35052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600" dirty="0" smtClean="0">
                <a:latin typeface="Franklin Gothic Book" panose="020B0503020102020204" pitchFamily="34" charset="0"/>
              </a:rPr>
              <a:t> Email </a:t>
            </a:r>
            <a:r>
              <a:rPr lang="en-US" sz="2600" dirty="0" smtClean="0">
                <a:solidFill>
                  <a:srgbClr val="9C6A28"/>
                </a:solidFill>
                <a:latin typeface="Franklin Gothic Book" panose="020B0503020102020204" pitchFamily="34" charset="0"/>
                <a:hlinkClick r:id="rId2"/>
              </a:rPr>
              <a:t>computing@eas.gatech.edu</a:t>
            </a:r>
            <a:r>
              <a:rPr lang="en-US" sz="2600" dirty="0" smtClean="0">
                <a:latin typeface="Franklin Gothic Book" panose="020B0503020102020204" pitchFamily="34" charset="0"/>
              </a:rPr>
              <a:t>, </a:t>
            </a:r>
            <a:r>
              <a:rPr lang="en-US" sz="2600" dirty="0" smtClean="0">
                <a:latin typeface="Franklin Gothic Book" panose="020B0503020102020204" pitchFamily="34" charset="0"/>
              </a:rPr>
              <a:t>so your firewall can be properly set up in order to allow your connection</a:t>
            </a:r>
            <a:r>
              <a:rPr lang="en-US" sz="2600" dirty="0" smtClean="0">
                <a:latin typeface="Franklin Gothic Book" panose="020B05030201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600" dirty="0" smtClean="0">
                <a:latin typeface="Franklin Gothic Book" panose="020B0503020102020204" pitchFamily="34" charset="0"/>
              </a:rPr>
              <a:t> Download </a:t>
            </a:r>
            <a:r>
              <a:rPr lang="en-US" sz="2600" dirty="0" err="1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SecureCRT</a:t>
            </a:r>
            <a:r>
              <a:rPr lang="en-US" sz="2600" dirty="0" smtClean="0">
                <a:latin typeface="Franklin Gothic Book" panose="020B0503020102020204" pitchFamily="34" charset="0"/>
              </a:rPr>
              <a:t> </a:t>
            </a:r>
            <a:r>
              <a:rPr lang="en-US" sz="2600" dirty="0">
                <a:latin typeface="Franklin Gothic Book" panose="020B0503020102020204" pitchFamily="34" charset="0"/>
              </a:rPr>
              <a:t>from </a:t>
            </a:r>
            <a:r>
              <a:rPr lang="en-US" sz="2600" b="1" dirty="0" smtClean="0">
                <a:solidFill>
                  <a:srgbClr val="9C6A28"/>
                </a:solidFill>
                <a:latin typeface="Franklin Gothic Book" panose="020B0503020102020204" pitchFamily="34" charset="0"/>
                <a:hlinkClick r:id="rId3"/>
              </a:rPr>
              <a:t>here</a:t>
            </a:r>
            <a:r>
              <a:rPr lang="en-US" sz="2600" b="1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 </a:t>
            </a:r>
            <a:r>
              <a:rPr lang="en-US" sz="2600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and install it on your computer.</a:t>
            </a:r>
            <a:endParaRPr lang="en-US" sz="2600" dirty="0" smtClean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533400" y="304800"/>
            <a:ext cx="8077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2060"/>
                </a:solidFill>
                <a:latin typeface="Franklin Gothic Book" panose="020B0503020102020204" pitchFamily="34" charset="0"/>
              </a:rPr>
              <a:t>Set up the connection…</a:t>
            </a:r>
            <a:endParaRPr lang="en-US" altLang="en-US" sz="6000" b="1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0" dirty="0">
              <a:latin typeface="Franklin Gothic Book" panose="020B0503020102020204" pitchFamily="34" charset="0"/>
            </a:endParaRPr>
          </a:p>
        </p:txBody>
      </p:sp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304800" y="2166878"/>
            <a:ext cx="3200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latin typeface="Franklin Gothic Book" panose="020B0503020102020204" pitchFamily="34" charset="0"/>
              </a:rPr>
              <a:t>The </a:t>
            </a:r>
            <a:r>
              <a:rPr lang="en-US" altLang="en-US" sz="2000" dirty="0">
                <a:latin typeface="Franklin Gothic Book" panose="020B0503020102020204" pitchFamily="34" charset="0"/>
              </a:rPr>
              <a:t>first time you open the program, you’ll see this screen. </a:t>
            </a:r>
            <a:r>
              <a:rPr lang="en-US" altLang="en-US" sz="2000" dirty="0" smtClean="0">
                <a:latin typeface="Franklin Gothic Book" panose="020B0503020102020204" pitchFamily="34" charset="0"/>
              </a:rPr>
              <a:t>Enter the hostname as </a:t>
            </a:r>
            <a:r>
              <a:rPr lang="en-US" altLang="en-US" sz="2000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vorlon.eas.gatech.edu</a:t>
            </a:r>
            <a:r>
              <a:rPr lang="en-US" altLang="en-US" sz="2000" dirty="0" smtClean="0">
                <a:latin typeface="Franklin Gothic Book" panose="020B0503020102020204" pitchFamily="34" charset="0"/>
              </a:rPr>
              <a:t> and your </a:t>
            </a:r>
            <a:r>
              <a:rPr lang="en-US" altLang="en-US" sz="2000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GT username</a:t>
            </a:r>
            <a:r>
              <a:rPr lang="en-US" altLang="en-US" sz="2000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Uncheck </a:t>
            </a:r>
            <a:r>
              <a:rPr lang="en-US" altLang="en-US" sz="2000" dirty="0" err="1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PublicKey</a:t>
            </a:r>
            <a:r>
              <a:rPr lang="en-US" altLang="en-US" sz="2000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Click on </a:t>
            </a:r>
            <a:endParaRPr lang="en-US" altLang="en-US" sz="2000" dirty="0">
              <a:solidFill>
                <a:srgbClr val="9C6A28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738" y="4648200"/>
            <a:ext cx="771525" cy="276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3245" y="1798662"/>
            <a:ext cx="4933244" cy="37813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533400" y="805770"/>
            <a:ext cx="2438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Franklin Gothic Book" panose="020B0503020102020204" pitchFamily="34" charset="0"/>
              </a:rPr>
              <a:t>You’ll be prompted for you password. Click on 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1219200" y="4343400"/>
            <a:ext cx="2971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latin typeface="Franklin Gothic Book" panose="020B0503020102020204" pitchFamily="34" charset="0"/>
              </a:rPr>
              <a:t>Click </a:t>
            </a:r>
            <a:r>
              <a:rPr lang="en-US" altLang="en-US" sz="2000" dirty="0">
                <a:latin typeface="Franklin Gothic Book" panose="020B0503020102020204" pitchFamily="34" charset="0"/>
              </a:rPr>
              <a:t>on the options menu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Franklin Gothic Book" panose="020B0503020102020204" pitchFamily="34" charset="0"/>
              </a:rPr>
              <a:t> </a:t>
            </a:r>
            <a:r>
              <a:rPr lang="en-US" altLang="en-US" sz="2000" dirty="0" smtClean="0">
                <a:latin typeface="Franklin Gothic Book" panose="020B0503020102020204" pitchFamily="34" charset="0"/>
              </a:rPr>
              <a:t>Select </a:t>
            </a:r>
            <a:r>
              <a:rPr lang="en-US" altLang="en-US" sz="2000" dirty="0">
                <a:latin typeface="Franklin Gothic Book" panose="020B0503020102020204" pitchFamily="34" charset="0"/>
              </a:rPr>
              <a:t>Session Options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endParaRPr lang="en-US" altLang="en-US" sz="2000" dirty="0">
              <a:latin typeface="Franklin Gothic Book" panose="020B0503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50076"/>
            <a:ext cx="5638800" cy="27136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472995"/>
            <a:ext cx="990600" cy="3343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3377688"/>
            <a:ext cx="4255376" cy="3124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4343400" y="3276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>
              <a:latin typeface="Franklin Gothic Book" panose="020B0503020102020204" pitchFamily="34" charset="0"/>
            </a:endParaRPr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457200" y="478354"/>
            <a:ext cx="69879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sz="2400" dirty="0">
                <a:latin typeface="Franklin Gothic Book" panose="020B0503020102020204" pitchFamily="34" charset="0"/>
              </a:rPr>
              <a:t> </a:t>
            </a:r>
            <a:r>
              <a:rPr lang="en-US" altLang="en-US" sz="2000" dirty="0">
                <a:latin typeface="Franklin Gothic Book" panose="020B0503020102020204" pitchFamily="34" charset="0"/>
              </a:rPr>
              <a:t>At this window, click on </a:t>
            </a:r>
            <a:r>
              <a:rPr lang="en-US" altLang="en-US" sz="2000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Port Forwarding </a:t>
            </a:r>
            <a:r>
              <a:rPr lang="en-US" altLang="en-US" sz="2000" dirty="0" smtClean="0">
                <a:latin typeface="Franklin Gothic Book" panose="020B0503020102020204" pitchFamily="34" charset="0"/>
              </a:rPr>
              <a:t>and </a:t>
            </a:r>
            <a:r>
              <a:rPr lang="en-US" altLang="en-US" sz="2000" dirty="0">
                <a:latin typeface="Franklin Gothic Book" panose="020B0503020102020204" pitchFamily="34" charset="0"/>
              </a:rPr>
              <a:t>then click on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en-US" altLang="en-US" sz="2400" dirty="0">
              <a:latin typeface="Franklin Gothic Book" panose="020B05030201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400" dirty="0">
              <a:latin typeface="Franklin Gothic Book" panose="020B0503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5210175" cy="4800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09600"/>
            <a:ext cx="733425" cy="238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2"/>
          <p:cNvSpPr txBox="1">
            <a:spLocks noChangeArrowheads="1"/>
          </p:cNvSpPr>
          <p:nvPr/>
        </p:nvSpPr>
        <p:spPr bwMode="auto">
          <a:xfrm>
            <a:off x="457200" y="461081"/>
            <a:ext cx="822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2060"/>
                </a:solidFill>
                <a:latin typeface="Franklin Gothic Book" panose="020B0503020102020204" pitchFamily="34" charset="0"/>
              </a:rPr>
              <a:t>Forwarding Properties</a:t>
            </a:r>
            <a:endParaRPr lang="en-US" altLang="en-US" sz="6000" b="1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43" name="Text Box 13"/>
          <p:cNvSpPr txBox="1">
            <a:spLocks noChangeArrowheads="1"/>
          </p:cNvSpPr>
          <p:nvPr/>
        </p:nvSpPr>
        <p:spPr bwMode="auto">
          <a:xfrm>
            <a:off x="4572000" y="2057400"/>
            <a:ext cx="39624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>
                <a:latin typeface="Franklin Gothic Book" panose="020B0503020102020204" pitchFamily="34" charset="0"/>
              </a:rPr>
              <a:t>  </a:t>
            </a:r>
            <a:r>
              <a:rPr lang="en-US" altLang="en-US" dirty="0">
                <a:solidFill>
                  <a:srgbClr val="333300"/>
                </a:solidFill>
                <a:latin typeface="Franklin Gothic Book" panose="020B0503020102020204" pitchFamily="34" charset="0"/>
              </a:rPr>
              <a:t>Assign a </a:t>
            </a:r>
            <a:r>
              <a:rPr lang="en-US" altLang="en-US" b="1" dirty="0">
                <a:solidFill>
                  <a:srgbClr val="9C6A28"/>
                </a:solidFill>
                <a:latin typeface="Franklin Gothic Book" panose="020B0503020102020204" pitchFamily="34" charset="0"/>
              </a:rPr>
              <a:t>name</a:t>
            </a:r>
            <a:r>
              <a:rPr lang="en-US" altLang="en-US" dirty="0">
                <a:solidFill>
                  <a:srgbClr val="333300"/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for your connection.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Enter </a:t>
            </a:r>
            <a:r>
              <a:rPr lang="en-US" altLang="en-US" dirty="0">
                <a:solidFill>
                  <a:srgbClr val="333300"/>
                </a:solidFill>
                <a:latin typeface="Franklin Gothic Book" panose="020B0503020102020204" pitchFamily="34" charset="0"/>
              </a:rPr>
              <a:t>the </a:t>
            </a:r>
            <a:r>
              <a:rPr lang="en-US" altLang="en-US" b="1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local</a:t>
            </a: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en-US" b="1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port</a:t>
            </a: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en-US" dirty="0">
                <a:solidFill>
                  <a:srgbClr val="333300"/>
                </a:solidFill>
                <a:latin typeface="Franklin Gothic Book" panose="020B0503020102020204" pitchFamily="34" charset="0"/>
              </a:rPr>
              <a:t>of your computer to communicate using SSH as </a:t>
            </a:r>
            <a:r>
              <a:rPr lang="en-US" altLang="en-US" b="1" u="sng" dirty="0">
                <a:solidFill>
                  <a:srgbClr val="9C6A28"/>
                </a:solidFill>
                <a:latin typeface="Franklin Gothic Book" panose="020B0503020102020204" pitchFamily="34" charset="0"/>
              </a:rPr>
              <a:t>4000</a:t>
            </a:r>
            <a:r>
              <a:rPr lang="en-US" altLang="en-US" dirty="0">
                <a:solidFill>
                  <a:srgbClr val="333300"/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.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Check mark </a:t>
            </a:r>
            <a:r>
              <a:rPr lang="en-US" altLang="en-US" b="1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Destination host is different from SSH server</a:t>
            </a: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, enter the name of your computer in the </a:t>
            </a:r>
            <a:r>
              <a:rPr lang="en-US" altLang="en-US" b="1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hostname</a:t>
            </a: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 space, and the </a:t>
            </a:r>
            <a:r>
              <a:rPr lang="en-US" altLang="en-US" dirty="0">
                <a:solidFill>
                  <a:srgbClr val="333300"/>
                </a:solidFill>
                <a:latin typeface="Franklin Gothic Book" panose="020B0503020102020204" pitchFamily="34" charset="0"/>
              </a:rPr>
              <a:t>port for remote connection as </a:t>
            </a:r>
            <a:r>
              <a:rPr lang="en-US" altLang="en-US" b="1" u="sng" dirty="0">
                <a:solidFill>
                  <a:srgbClr val="9C6A28"/>
                </a:solidFill>
                <a:latin typeface="Franklin Gothic Book" panose="020B0503020102020204" pitchFamily="34" charset="0"/>
              </a:rPr>
              <a:t>3389</a:t>
            </a:r>
            <a:r>
              <a:rPr lang="en-US" altLang="en-US" dirty="0">
                <a:solidFill>
                  <a:srgbClr val="333300"/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.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Fill </a:t>
            </a:r>
            <a:r>
              <a:rPr lang="en-US" altLang="en-US" dirty="0">
                <a:solidFill>
                  <a:srgbClr val="333300"/>
                </a:solidFill>
                <a:latin typeface="Franklin Gothic Book" panose="020B0503020102020204" pitchFamily="34" charset="0"/>
              </a:rPr>
              <a:t>out the application </a:t>
            </a: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path with: </a:t>
            </a:r>
            <a:r>
              <a:rPr lang="en-US" altLang="en-US" b="1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C</a:t>
            </a:r>
            <a:r>
              <a:rPr lang="en-US" altLang="en-US" b="1" dirty="0">
                <a:solidFill>
                  <a:srgbClr val="9C6A28"/>
                </a:solidFill>
                <a:latin typeface="Franklin Gothic Book" panose="020B0503020102020204" pitchFamily="34" charset="0"/>
              </a:rPr>
              <a:t>:\</a:t>
            </a:r>
            <a:r>
              <a:rPr lang="en-US" altLang="en-US" b="1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WINDOWS\System32\mstsc.exe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 smtClean="0">
                <a:solidFill>
                  <a:srgbClr val="333300"/>
                </a:solidFill>
                <a:latin typeface="Franklin Gothic Book" panose="020B0503020102020204" pitchFamily="34" charset="0"/>
              </a:rPr>
              <a:t>Click on                twice to close and save your settings.</a:t>
            </a:r>
            <a:endParaRPr lang="en-US" altLang="en-US" dirty="0">
              <a:solidFill>
                <a:srgbClr val="33330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638800"/>
            <a:ext cx="762000" cy="247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27" y="1694646"/>
            <a:ext cx="3561146" cy="46958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8229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latin typeface="Franklin Gothic Book" panose="020B0503020102020204" pitchFamily="34" charset="0"/>
              </a:rPr>
              <a:t>Then</a:t>
            </a:r>
            <a:r>
              <a:rPr lang="en-US" altLang="en-US" sz="2000" dirty="0">
                <a:latin typeface="Franklin Gothic Book" panose="020B0503020102020204" pitchFamily="34" charset="0"/>
              </a:rPr>
              <a:t>, do a </a:t>
            </a:r>
            <a:r>
              <a:rPr lang="en-US" altLang="en-US" sz="2000" b="1" u="sng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right</a:t>
            </a:r>
            <a:r>
              <a:rPr lang="en-US" alt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altLang="en-US" sz="2000" dirty="0">
                <a:latin typeface="Franklin Gothic Book" panose="020B0503020102020204" pitchFamily="34" charset="0"/>
              </a:rPr>
              <a:t>click over your connection, so it will display </a:t>
            </a:r>
            <a:r>
              <a:rPr lang="en-US" altLang="en-US" sz="2000" dirty="0" smtClean="0">
                <a:latin typeface="Franklin Gothic Book" panose="020B0503020102020204" pitchFamily="34" charset="0"/>
              </a:rPr>
              <a:t>the session properties </a:t>
            </a:r>
            <a:r>
              <a:rPr lang="en-US" altLang="en-US" sz="2000" dirty="0">
                <a:latin typeface="Franklin Gothic Book" panose="020B0503020102020204" pitchFamily="34" charset="0"/>
              </a:rPr>
              <a:t>menu. 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Franklin Gothic Book" panose="020B0503020102020204" pitchFamily="34" charset="0"/>
              </a:rPr>
              <a:t>  Then select </a:t>
            </a:r>
            <a:r>
              <a:rPr lang="en-US" altLang="en-US" sz="2000" b="1" dirty="0">
                <a:solidFill>
                  <a:srgbClr val="9C6A28"/>
                </a:solidFill>
                <a:latin typeface="Franklin Gothic Book" panose="020B0503020102020204" pitchFamily="34" charset="0"/>
              </a:rPr>
              <a:t>Reconnect</a:t>
            </a:r>
            <a:r>
              <a:rPr lang="en-US" altLang="en-US" sz="2000" dirty="0">
                <a:latin typeface="Franklin Gothic Book" panose="020B0503020102020204" pitchFamily="34" charset="0"/>
              </a:rPr>
              <a:t> (circled on </a:t>
            </a:r>
            <a:r>
              <a:rPr lang="en-US" altLang="en-US" sz="2000" dirty="0" smtClean="0">
                <a:latin typeface="Franklin Gothic Book" panose="020B0503020102020204" pitchFamily="34" charset="0"/>
              </a:rPr>
              <a:t>yellow). </a:t>
            </a:r>
            <a:r>
              <a:rPr lang="en-US" altLang="en-US" sz="2000" dirty="0">
                <a:latin typeface="Franklin Gothic Book" panose="020B0503020102020204" pitchFamily="34" charset="0"/>
              </a:rPr>
              <a:t>You’ll be prompted for your password. Enter it and click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2209800"/>
            <a:ext cx="4953000" cy="36243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578" y="1676400"/>
            <a:ext cx="762000" cy="2476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4953000"/>
            <a:ext cx="2682207" cy="13592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457200" y="838200"/>
            <a:ext cx="35052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altLang="en-US" sz="2000" dirty="0">
                <a:latin typeface="Franklin Gothic Book" panose="020B0503020102020204" pitchFamily="34" charset="0"/>
              </a:rPr>
              <a:t>The </a:t>
            </a:r>
            <a:r>
              <a:rPr lang="en-US" altLang="en-US" sz="2000" b="1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Remote Desktop Connection </a:t>
            </a:r>
            <a:r>
              <a:rPr lang="en-US" altLang="en-US" sz="2000" dirty="0" smtClean="0">
                <a:latin typeface="Franklin Gothic Book" panose="020B0503020102020204" pitchFamily="34" charset="0"/>
              </a:rPr>
              <a:t>window will </a:t>
            </a:r>
            <a:r>
              <a:rPr lang="en-US" altLang="en-US" sz="2000" dirty="0">
                <a:latin typeface="Franklin Gothic Book" panose="020B0503020102020204" pitchFamily="34" charset="0"/>
              </a:rPr>
              <a:t>appear. Enter </a:t>
            </a:r>
            <a:r>
              <a:rPr lang="en-US" altLang="en-US" sz="2000" b="1" dirty="0">
                <a:solidFill>
                  <a:srgbClr val="9C6A28"/>
                </a:solidFill>
                <a:latin typeface="Franklin Gothic Book" panose="020B0503020102020204" pitchFamily="34" charset="0"/>
              </a:rPr>
              <a:t>localhost:4000</a:t>
            </a:r>
            <a:r>
              <a:rPr lang="en-US" altLang="en-US" sz="2000" dirty="0">
                <a:solidFill>
                  <a:srgbClr val="333300"/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en-US" sz="2000" dirty="0">
                <a:latin typeface="Franklin Gothic Book" panose="020B0503020102020204" pitchFamily="34" charset="0"/>
              </a:rPr>
              <a:t>in the </a:t>
            </a:r>
            <a:r>
              <a:rPr lang="en-US" altLang="en-US" sz="2000" dirty="0" smtClean="0">
                <a:latin typeface="Franklin Gothic Book" panose="020B0503020102020204" pitchFamily="34" charset="0"/>
              </a:rPr>
              <a:t>Computer.</a:t>
            </a:r>
            <a:endParaRPr lang="en-US" altLang="en-US" sz="2000" dirty="0">
              <a:latin typeface="Franklin Gothic Book" panose="020B05030201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5086931" y="3123724"/>
            <a:ext cx="32512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Franklin Gothic Book" panose="020B0503020102020204" pitchFamily="34" charset="0"/>
              </a:rPr>
              <a:t>  The log on screen for your office computer will appear. Log on as if you were sitting right in front of it. </a:t>
            </a:r>
          </a:p>
          <a:p>
            <a:pPr>
              <a:spcBef>
                <a:spcPct val="50000"/>
              </a:spcBef>
            </a:pPr>
            <a:endParaRPr lang="en-US" altLang="en-US" sz="2000" dirty="0">
              <a:latin typeface="Franklin Gothic Book" panose="020B05030201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9C6A28"/>
                </a:solidFill>
                <a:latin typeface="Franklin Gothic Book" panose="020B0503020102020204" pitchFamily="34" charset="0"/>
              </a:rPr>
              <a:t> You </a:t>
            </a:r>
            <a:r>
              <a:rPr lang="en-US" altLang="en-US" sz="2400" b="1" dirty="0">
                <a:solidFill>
                  <a:srgbClr val="9C6A28"/>
                </a:solidFill>
                <a:latin typeface="Franklin Gothic Book" panose="020B0503020102020204" pitchFamily="34" charset="0"/>
              </a:rPr>
              <a:t>can start working now!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849" y="469344"/>
            <a:ext cx="3952875" cy="2409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48025"/>
            <a:ext cx="4123809" cy="25809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4605</TotalTime>
  <Words>269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Verdana</vt:lpstr>
      <vt:lpstr>Wingdings</vt:lpstr>
      <vt:lpstr>Calibri</vt:lpstr>
      <vt:lpstr>Poor Richard</vt:lpstr>
      <vt:lpstr>Kristen ITC</vt:lpstr>
      <vt:lpstr>Wood Type</vt:lpstr>
      <vt:lpstr>Remote Access</vt:lpstr>
      <vt:lpstr>Before you Start…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Geogria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 Anderson</dc:creator>
  <cp:lastModifiedBy>DuoCoreMommy</cp:lastModifiedBy>
  <cp:revision>34</cp:revision>
  <dcterms:created xsi:type="dcterms:W3CDTF">2005-07-08T15:15:22Z</dcterms:created>
  <dcterms:modified xsi:type="dcterms:W3CDTF">2015-06-19T12:17:37Z</dcterms:modified>
</cp:coreProperties>
</file>